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3" r:id="rId4"/>
    <p:sldId id="260" r:id="rId5"/>
    <p:sldId id="264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303F-8D81-4C48-8326-6152A27771A1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3869-EA05-4F14-AA18-3B26D64F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9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1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9D58F-518F-2F64-A370-47E44E2E5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45BD165-3B7F-BFDB-AC8D-AB7FBD987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5BCC59-1306-8699-B535-33D6E62EF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A2BC00-EDB5-6EB8-5E7C-381C03FE7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7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DD39E-454E-64E0-F9A6-72C11CE9C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78C328C-5341-3A6C-7E0B-967223894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CF78F15-626F-1855-BD94-EC74F5B76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E09A59-66A5-8976-6156-86593D6AA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7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944F3-E27F-31E7-F438-3211724FD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495DB37-3ABD-8EE3-96B7-8327FCF3E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8F16B5-6307-685B-9AA0-0FA66C067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95F962-88E9-4C45-44C4-35EA26184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5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70EAC-1123-F080-FA2F-3B08367E4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D27BC0-2970-3C46-E1CD-C4D468D83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866EE5-C03C-0167-3381-0EFF19439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E3B9A-FE49-946E-B2EC-95B70C4AE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69207-42F1-EE92-5B1D-7934915A1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13EBED-F3EF-59FD-F6E4-91A49A125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61539D4-DF3C-CB88-AE19-C40344641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C7FAB4-726C-4917-81FC-B00F75087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4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9C4A-4A99-D0D7-7D20-C9461BBC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2FD8D8-ACA1-2369-C007-86D92D684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E3E7E8C-5146-5468-A9ED-3C7E22B6D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46A6A7-0EBE-4411-8D23-E4342C926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3869-EA05-4F14-AA18-3B26D64FA9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015C9-A4B1-ED84-C297-BF8979BF1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A4FEA2-58B9-ADC8-4A0B-E4386D6E5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CFC98-8089-7B2F-A760-78AC032B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71B1B-6786-A38B-9E92-E6D2341E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259D3-C22F-16A6-B03F-DC131799A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1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FC2DE-0D1E-9009-5639-0B354B61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40A6D2-369D-EC3F-0DA3-B8B0F46C3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A913-6E8D-C10A-3C92-35EECAB2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9AE7B-E578-0D6D-E46A-560842B9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53745-C3B1-6FEB-7679-388DAC4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4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A3BF57-0E3B-9121-3E55-4A4B4452B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95B77-4F4A-1D22-FA66-55DFE122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3838D-52B7-F987-C9C0-FBDAED6C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4B617-F273-73FF-BD68-0BDC068D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EA774-6FC1-73A5-D3D7-96D8B792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9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C5224-6519-8C44-BAC9-C8AC98628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A6A8D-A701-19AB-1671-C43412AC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F25C4-2033-646F-71A1-11F9CC4B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F297C-2DCF-890C-B10F-CB92AA45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EE808-3457-4AC9-3CC9-DEF55D37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8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DF4B-A720-4330-E1CB-1780DE10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AADC1-182A-2CCE-49F1-608F417A0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902C2-1EF3-A8D6-2217-082FD336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E0B921-C8AC-E101-C23A-50C3C30F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D2D9C-84C6-B933-9909-FDA7C67A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7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8DDD8-A0B4-F4C2-1B0F-C026EFFE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973E4-5267-F41C-E78D-0342C8DA3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8F71C-66E2-F132-2499-07170F5D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0A327-596F-86EE-9C6E-A606C54D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127866-08E0-47FD-13F6-1C0DFFC9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0D9967-2A1B-2BF3-E776-181690C1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24332-30CC-EB18-EE3F-75EF1D74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F8DC7-D8C7-C9D2-DBEB-FB0725D71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3F8DEE-8F7A-7D1A-C615-2F8F2785E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9F7D69-5A98-CFAA-679F-15A38DA29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86F3FD-688D-0F61-2FDD-5BA18C3ED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766F1B-7C35-39E9-3FC0-583BEB82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6E9C0C-7F16-C8B7-BA5F-7787DE5C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E698BB-8340-B95C-07C3-2D1CACB1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9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45FA8-C82B-35F5-29B1-4DF8FC9D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E35D67-FB31-16C7-955F-58C64845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055FFF-A9D6-7364-CC6D-8F36894A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B54878-A87D-81C3-C9DF-9C3F3DC2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96E42E-4799-C6AF-80DA-E939CB9F6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5E4BE3-3ACF-0D53-5436-313C42EA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46CD8-230A-F672-49E5-E45165E1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6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05C07-65D2-3D00-77C3-B54C6238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AEC14-FDD5-DB47-77BA-2F1D0F1C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074E4-ABAF-892B-EFA4-F1E631E5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28BEC-D321-9914-0932-5C78EBF5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9593D-E3C9-78B2-01A2-F7DCD505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D68D4C-C9B2-35AE-D931-C7691E2F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6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CF473-E26F-B7B5-D636-5F8A6E00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662A41-EB58-2E23-4B0E-9141BC5F7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0E011C-F3CF-26C7-060D-4431C017A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3E8FF6-DB0F-E14B-C4D8-CCC44C1D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9373F-DB9F-C56C-BC23-7A81F5BF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480F06-8F75-5367-0B21-9E8BA090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01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B3692-4099-7669-C015-3E839FAD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E74102-BB67-437C-4FA7-04D2E5754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AEC95-467B-3439-A0DA-C520F5DAD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FEEEA0-A37B-4CCB-AC27-69B97CA9DB4C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98F2F-67A8-99E4-B3A3-64A4CF359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657261-DC1E-8311-42DB-FED0304FD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2536ED-DF5D-4233-B5E7-01D1F0E33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9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urgantepa_takm" TargetMode="External"/><Relationship Id="rId13" Type="http://schemas.openxmlformats.org/officeDocument/2006/relationships/hyperlink" Target="https://www.facebook.com/share/12BoCSCRuL4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qorgontepatakm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hyperlink" Target="https://t.me/qorgontepatakmonlaynonlaynkutubxona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hyperlink" Target="https://youtube.com/@kurgantepatakm" TargetMode="External"/><Relationship Id="rId14" Type="http://schemas.openxmlformats.org/officeDocument/2006/relationships/hyperlink" Target="https://x.com/KurgantepaTak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6EE3-91B1-2CB5-5609-54A2AFD2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BEA040-5A38-84EF-EF47-47584942A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5" y="0"/>
            <a:ext cx="12192000" cy="71650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89CA5-70F6-41D3-363D-2B3DDBE89DBA}"/>
              </a:ext>
            </a:extLst>
          </p:cNvPr>
          <p:cNvSpPr txBox="1"/>
          <p:nvPr/>
        </p:nvSpPr>
        <p:spPr>
          <a:xfrm>
            <a:off x="2418499" y="707148"/>
            <a:ext cx="61892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QO‘RG‘ONTEPA TUMAN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AXBOROT KUTUBXONA MARKAZI 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O‘TKIR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OSHIMOV ASARLARI ASOSIDA  TAYYORLANGAN </a:t>
            </a:r>
          </a:p>
          <a:p>
            <a:pPr algn="ctr"/>
            <a:endParaRPr lang="en-US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KO‘RGAZMA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522C98-0933-EA8F-9857-2AAB8FDA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981" y="232012"/>
            <a:ext cx="968991" cy="950273"/>
          </a:xfrm>
          <a:prstGeom prst="rect">
            <a:avLst/>
          </a:prstGeom>
        </p:spPr>
      </p:pic>
      <p:sp>
        <p:nvSpPr>
          <p:cNvPr id="3" name="AutoShape 2" descr="&quot;&quot;Ajdar&quot;ning tavbasi&quot; китоби, O‘tkir Hoshimov">
            <a:extLst>
              <a:ext uri="{FF2B5EF4-FFF2-40B4-BE49-F238E27FC236}">
                <a16:creationId xmlns:a16="http://schemas.microsoft.com/office/drawing/2014/main" id="{8676BE1D-60EA-D610-DF4E-388024962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0603A3-34E4-8FF0-1E61-45EAE6462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20" y="2320013"/>
            <a:ext cx="1761770" cy="26889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63AD5D-C627-45DD-4B11-6405BC591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958" y="3136252"/>
            <a:ext cx="1883520" cy="2308325"/>
          </a:xfrm>
          <a:prstGeom prst="rect">
            <a:avLst/>
          </a:prstGeom>
        </p:spPr>
      </p:pic>
      <p:pic>
        <p:nvPicPr>
          <p:cNvPr id="1032" name="Picture 8" descr="Ikki ėshik orasi by O'tkir Hoshimov | Goodreads">
            <a:extLst>
              <a:ext uri="{FF2B5EF4-FFF2-40B4-BE49-F238E27FC236}">
                <a16:creationId xmlns:a16="http://schemas.microsoft.com/office/drawing/2014/main" id="{4B8605BF-3836-0D87-1912-932DFA851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554" y="2236989"/>
            <a:ext cx="1769660" cy="23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Дафтар ҳошиясидаги битиклар, Хошимов Уткир – скачать pdf на ЛитРес">
            <a:extLst>
              <a:ext uri="{FF2B5EF4-FFF2-40B4-BE49-F238E27FC236}">
                <a16:creationId xmlns:a16="http://schemas.microsoft.com/office/drawing/2014/main" id="{142F2890-34FF-1CF3-B7EE-6D4049BCE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89" y="3845679"/>
            <a:ext cx="1769660" cy="24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ushda kechgan umrlar by O'tkir Hoshimov | Goodreads">
            <a:extLst>
              <a:ext uri="{FF2B5EF4-FFF2-40B4-BE49-F238E27FC236}">
                <a16:creationId xmlns:a16="http://schemas.microsoft.com/office/drawing/2014/main" id="{D0D58096-1A6E-B231-A585-D2D365EA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49" y="3060082"/>
            <a:ext cx="1769661" cy="24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8A768-4260-183C-73A8-9818D9F99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496" y="3744715"/>
            <a:ext cx="1883520" cy="2314346"/>
          </a:xfrm>
          <a:prstGeom prst="rect">
            <a:avLst/>
          </a:prstGeom>
        </p:spPr>
      </p:pic>
      <p:pic>
        <p:nvPicPr>
          <p:cNvPr id="11" name="Picture 2" descr="O'tkir Hoshimov &quot;Dunyoning ishlari&quot; - литература, планирование">
            <a:extLst>
              <a:ext uri="{FF2B5EF4-FFF2-40B4-BE49-F238E27FC236}">
                <a16:creationId xmlns:a16="http://schemas.microsoft.com/office/drawing/2014/main" id="{66F98B3D-2F84-8174-7D39-3F87FB4E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66" y="4266033"/>
            <a:ext cx="1988025" cy="255448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1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37E0B-0600-A03A-35FD-B4CD24406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5198C-C17D-FA4F-CF7B-15A3CD435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6718B4B-398A-E998-40BE-BD06CA983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37CDED-F3D7-7EFC-21B0-97FCF796D295}"/>
              </a:ext>
            </a:extLst>
          </p:cNvPr>
          <p:cNvSpPr txBox="1"/>
          <p:nvPr/>
        </p:nvSpPr>
        <p:spPr>
          <a:xfrm>
            <a:off x="4967784" y="259307"/>
            <a:ext cx="690576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Toshkentning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Do‘mbirobod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dahasida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1941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yilning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avgustida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tavallud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bolaligi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urush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qiyinchiliklari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muhtojliklari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davrida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kechgan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Shu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u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o‘rta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maktabni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a’lo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baholar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bitirgan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oilaviy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sharoiti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yuzasidan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turib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o‘qishga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majbur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/>
              <a:t>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publitsistikadan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1962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Po‘lat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chavandoz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bosilib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ilk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1963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maktub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chop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Keyinchalik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(1963)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ustoz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Abdulla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Qahhordan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maktub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ilhomiga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derkin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esaveradi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qaytmaydi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(1970),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Qalbingga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quloq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sol»  (1973)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shuhrat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Respublika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mukofotiga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sazovor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человек, Человеческое лицо, одежда, галсту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AF4247-0876-6EFF-E52B-0E6FE7DD5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2" y="572082"/>
            <a:ext cx="4448032" cy="389795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C9BC2-3856-CCED-983E-BAB2E2299C2A}"/>
              </a:ext>
            </a:extLst>
          </p:cNvPr>
          <p:cNvSpPr txBox="1"/>
          <p:nvPr/>
        </p:nvSpPr>
        <p:spPr>
          <a:xfrm>
            <a:off x="2647666" y="4470036"/>
            <a:ext cx="92258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«Ikki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Unda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qariyb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chigal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taqdirlar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xalqining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qismatini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mahurat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umumlashtirib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Shu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tufayli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ham  O‘.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Hamza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nomidagi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Respublika Davlat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mukofotiga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sazovor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O‘.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ijodiy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mehnati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faxriy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unvoni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Mehnat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shuhrati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(1996), «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(2001)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ordenlari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mukofotlangan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may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Toshkent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shahrida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vafot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13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8A53A-39B8-F702-075B-DBBC145FF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32260-3769-6F91-D412-DF3380A7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E3227A-50E9-6F29-B240-3DA0A82B0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061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26766-C694-2129-C851-32919F24A969}"/>
              </a:ext>
            </a:extLst>
          </p:cNvPr>
          <p:cNvSpPr txBox="1"/>
          <p:nvPr/>
        </p:nvSpPr>
        <p:spPr>
          <a:xfrm>
            <a:off x="406022" y="167237"/>
            <a:ext cx="93930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Ajdar”ning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tavbasi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O‘.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2016-424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978-9943-01-793-1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Elimizning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atoqli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serqirra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o‘nlab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komediyalari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ichakuzdi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hangomalarini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o‘qiganda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dilingiz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Ravshan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beixtiyor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qah-qah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kulasiz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to’plamga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32FE8-B667-96D1-8910-79FA222E8C81}"/>
              </a:ext>
            </a:extLst>
          </p:cNvPr>
          <p:cNvSpPr txBox="1"/>
          <p:nvPr/>
        </p:nvSpPr>
        <p:spPr>
          <a:xfrm>
            <a:off x="2361063" y="3227447"/>
            <a:ext cx="94988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Urushning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so’nggi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qurboni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O‘.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ensiklopediyasi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2018-112 b.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978-9943-07-690-7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to'plamda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turfa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taqdirlaru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voqealar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uslubida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o'qirkansiz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go'yo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oramizdagi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samimiyati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sahifalarga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ko'chgandek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tasavvur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uyg'otadi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befarq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qoldirmaydi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9464F6-C07C-5AE1-D643-7DE8A8BF9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4" y="3828443"/>
            <a:ext cx="2347417" cy="26644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4128B-FFE6-BC9C-E819-47BC6872F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0562" y="365125"/>
            <a:ext cx="1761770" cy="25146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3329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EB1F-640B-484C-643F-6C2A574AC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F1BE4-8847-2972-28E7-4E1410E4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517CF1-49A0-0C5B-81BB-62A49814B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85432-1736-2163-173D-04173DFE94F9}"/>
              </a:ext>
            </a:extLst>
          </p:cNvPr>
          <p:cNvSpPr txBox="1"/>
          <p:nvPr/>
        </p:nvSpPr>
        <p:spPr>
          <a:xfrm>
            <a:off x="4967784" y="259307"/>
            <a:ext cx="6905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6B45C-0638-7177-813B-69BE74E785B2}"/>
              </a:ext>
            </a:extLst>
          </p:cNvPr>
          <p:cNvSpPr txBox="1"/>
          <p:nvPr/>
        </p:nvSpPr>
        <p:spPr>
          <a:xfrm>
            <a:off x="2647666" y="4470036"/>
            <a:ext cx="9225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AFF8B-E0F2-64CB-109A-E7F02AB89943}"/>
              </a:ext>
            </a:extLst>
          </p:cNvPr>
          <p:cNvSpPr txBox="1"/>
          <p:nvPr/>
        </p:nvSpPr>
        <p:spPr>
          <a:xfrm>
            <a:off x="318448" y="268666"/>
            <a:ext cx="95443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O‘.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Qaldirg‘och, 2018-608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978-9943-5398-5-3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urushida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million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Ichida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Mushkul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imonini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insonligini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ota-onalarimiz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aka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opalarimiznng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113C-22B7-6FDD-0AE6-61B5C676DB06}"/>
              </a:ext>
            </a:extLst>
          </p:cNvPr>
          <p:cNvSpPr txBox="1"/>
          <p:nvPr/>
        </p:nvSpPr>
        <p:spPr>
          <a:xfrm>
            <a:off x="2329218" y="3129512"/>
            <a:ext cx="95443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esaveradi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O‘.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2019-128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978-9943-5936-1-9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mutolaa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Buning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hayotiyligi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jozibadorligida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to‘plamdan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esaveradi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8" descr="Ikki ėshik orasi by O'tkir Hoshimov | Goodreads">
            <a:extLst>
              <a:ext uri="{FF2B5EF4-FFF2-40B4-BE49-F238E27FC236}">
                <a16:creationId xmlns:a16="http://schemas.microsoft.com/office/drawing/2014/main" id="{02D25EC2-F1BC-1475-6E32-200067E85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54" y="473678"/>
            <a:ext cx="2010770" cy="237694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593127-3A1E-73B6-B559-9BAD2CDBF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" y="3763611"/>
            <a:ext cx="2233684" cy="25853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6773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EA2C4-6738-AC6B-9561-DD5CDD6A3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10AC3-C87B-2DAA-B249-E7119327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034BC2-A836-CC1F-4B26-054667B46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B0133-49DD-3612-4CD9-45E47F9B7C28}"/>
              </a:ext>
            </a:extLst>
          </p:cNvPr>
          <p:cNvSpPr txBox="1"/>
          <p:nvPr/>
        </p:nvSpPr>
        <p:spPr>
          <a:xfrm>
            <a:off x="4967784" y="259307"/>
            <a:ext cx="6905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6CF68-6FBB-75C3-B757-E6A746B1A9E3}"/>
              </a:ext>
            </a:extLst>
          </p:cNvPr>
          <p:cNvSpPr txBox="1"/>
          <p:nvPr/>
        </p:nvSpPr>
        <p:spPr>
          <a:xfrm>
            <a:off x="2647666" y="4470036"/>
            <a:ext cx="9225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E7D37-611E-68D0-13DA-1B9FBF5BF57D}"/>
              </a:ext>
            </a:extLst>
          </p:cNvPr>
          <p:cNvSpPr txBox="1"/>
          <p:nvPr/>
        </p:nvSpPr>
        <p:spPr>
          <a:xfrm>
            <a:off x="318448" y="268666"/>
            <a:ext cx="95443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Qalbingga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sol.[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O‘.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2019-160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978-9943-5936-2-6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mutolaa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Qalbingga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quloq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qissasidagi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Yodgor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Charosning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quvonch-uiztiroblari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o‘quvchini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befarq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qoldirmaydi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C346-B165-99F9-9599-F3164BEFB8A9}"/>
              </a:ext>
            </a:extLst>
          </p:cNvPr>
          <p:cNvSpPr txBox="1"/>
          <p:nvPr/>
        </p:nvSpPr>
        <p:spPr>
          <a:xfrm>
            <a:off x="2329218" y="3129512"/>
            <a:ext cx="95443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UO‘K:821.101.07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/roman/”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barhayot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Ilm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zakovat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2019-240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978-9943-5858-5-0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Hoshimovning”Tushda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mutolaa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shunga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qoidalariga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04C7B-8050-C1F8-848B-80232083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316" y="490934"/>
            <a:ext cx="1915236" cy="23995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1026" name="Picture 2" descr="Tushda kechgan umrlar by O'tkir Hoshimov | Goodreads">
            <a:extLst>
              <a:ext uri="{FF2B5EF4-FFF2-40B4-BE49-F238E27FC236}">
                <a16:creationId xmlns:a16="http://schemas.microsoft.com/office/drawing/2014/main" id="{5D850F6C-3585-FF3E-E2D5-67FDF50F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0" y="3998795"/>
            <a:ext cx="2044248" cy="24824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6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1F47A-3B6E-8CB6-110A-8211480D2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4D527-C960-B87B-C9E7-85F27946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724E29-0ED8-8C31-51B7-14394C17D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122B93-A453-E253-28C1-6AB39A9D979E}"/>
              </a:ext>
            </a:extLst>
          </p:cNvPr>
          <p:cNvSpPr txBox="1"/>
          <p:nvPr/>
        </p:nvSpPr>
        <p:spPr>
          <a:xfrm>
            <a:off x="4967784" y="259307"/>
            <a:ext cx="6905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32232-8F25-F2A6-53F0-A416D50F8759}"/>
              </a:ext>
            </a:extLst>
          </p:cNvPr>
          <p:cNvSpPr txBox="1"/>
          <p:nvPr/>
        </p:nvSpPr>
        <p:spPr>
          <a:xfrm>
            <a:off x="2647666" y="4470036"/>
            <a:ext cx="9225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D855B-5F65-87EA-526E-226B25AB4BAC}"/>
              </a:ext>
            </a:extLst>
          </p:cNvPr>
          <p:cNvSpPr txBox="1"/>
          <p:nvPr/>
        </p:nvSpPr>
        <p:spPr>
          <a:xfrm>
            <a:off x="2488442" y="3778080"/>
            <a:ext cx="95443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84(5O‘zb)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79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eshik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/roman/ ”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barhayot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turkumi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tayyorlovchilar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O‘lmasxon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To‘lqin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Eshbek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Zukko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2021-208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978-9943-7201-6-9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“Daftar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hoshiyasidagi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bitiklar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motolaa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shunga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yarasha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jixatlaridan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qoidalariga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010D9-67C6-18BC-3873-B5C03D9CFB7A}"/>
              </a:ext>
            </a:extLst>
          </p:cNvPr>
          <p:cNvSpPr txBox="1"/>
          <p:nvPr/>
        </p:nvSpPr>
        <p:spPr>
          <a:xfrm>
            <a:off x="519752" y="174056"/>
            <a:ext cx="95443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Toshkent: Nur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2023-224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978-9943-8879-0-9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Sevimli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Haykal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mubolag‘a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siymosini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Ko‘zimizga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xulosa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10" descr="Дафтар ҳошиясидаги битиклар, Хошимов Уткир – скачать pdf на ЛитРес">
            <a:extLst>
              <a:ext uri="{FF2B5EF4-FFF2-40B4-BE49-F238E27FC236}">
                <a16:creationId xmlns:a16="http://schemas.microsoft.com/office/drawing/2014/main" id="{5D3B88EF-CB2E-01F1-891D-D34F40F4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0" y="4025913"/>
            <a:ext cx="2247332" cy="24173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'tkir Hoshimov &quot;Dunyoning ishlari&quot; - литература, планирование">
            <a:extLst>
              <a:ext uri="{FF2B5EF4-FFF2-40B4-BE49-F238E27FC236}">
                <a16:creationId xmlns:a16="http://schemas.microsoft.com/office/drawing/2014/main" id="{ABFE1C40-C58D-0FC0-0B33-38CBF4C2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527" y="578242"/>
            <a:ext cx="1988025" cy="255448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5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81587-609E-3297-3398-2940BB726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731DA-386F-3E60-84D4-10448E36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700C9A6-1648-0B43-D766-B84F5EC9A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1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C72A3-E65D-C170-7369-645FB2BF1F10}"/>
              </a:ext>
            </a:extLst>
          </p:cNvPr>
          <p:cNvSpPr txBox="1"/>
          <p:nvPr/>
        </p:nvSpPr>
        <p:spPr>
          <a:xfrm>
            <a:off x="4967784" y="259307"/>
            <a:ext cx="6905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5C22F-FF35-024E-9818-5B0A0FB8ADA2}"/>
              </a:ext>
            </a:extLst>
          </p:cNvPr>
          <p:cNvSpPr txBox="1"/>
          <p:nvPr/>
        </p:nvSpPr>
        <p:spPr>
          <a:xfrm>
            <a:off x="2647666" y="4470036"/>
            <a:ext cx="9225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CC872-1451-7EF9-BEFA-5883142AF783}"/>
              </a:ext>
            </a:extLst>
          </p:cNvPr>
          <p:cNvSpPr txBox="1"/>
          <p:nvPr/>
        </p:nvSpPr>
        <p:spPr>
          <a:xfrm>
            <a:off x="318449" y="259307"/>
            <a:ext cx="96677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soddasi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 O‘.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2023-416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978-9943-8880-4-7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Elimiz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mutolaa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qilmagan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topilmasa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dolzarb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maqolalari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suhbatlari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zukko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kitobxonlar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toplamdan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serqirra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03327-F932-F78D-37FC-E87E419593FF}"/>
              </a:ext>
            </a:extLst>
          </p:cNvPr>
          <p:cNvSpPr txBox="1"/>
          <p:nvPr/>
        </p:nvSpPr>
        <p:spPr>
          <a:xfrm>
            <a:off x="2101756" y="3244755"/>
            <a:ext cx="97717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UO‘K:821.512.133-32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KBK 84-44(5O‘)6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71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chorrahalarida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roman,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O‘.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.-Toshkent: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nashriyot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2023.-416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ISBN 978-9943-8880-9-8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yozuvchisi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Hoshimovning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asarlari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xalqimizning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ko‘ngil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mulkiga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to‘plamdan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adibning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umrlar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esaveradi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qissasi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hikoyalari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O‘ylaymizki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hamroh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127111-2EE2-C106-B762-89853231A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184" y="445545"/>
            <a:ext cx="2023846" cy="27019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7D56EE-AB95-35BD-D8AA-2B8A03448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821373"/>
            <a:ext cx="2329218" cy="26868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3228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F56-B7FD-95A6-BDA5-57274182E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7BAD6-C3EF-C441-222B-6EA0DB54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векторная графика, снимок экран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FEE57E-8554-94FB-ABA6-7D027601B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70612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95F0F-1642-A8FC-FD1F-0096A764B33C}"/>
              </a:ext>
            </a:extLst>
          </p:cNvPr>
          <p:cNvSpPr txBox="1"/>
          <p:nvPr/>
        </p:nvSpPr>
        <p:spPr>
          <a:xfrm>
            <a:off x="4967784" y="259307"/>
            <a:ext cx="6905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84BF6-0C38-A53C-9408-DCBC4051D9C0}"/>
              </a:ext>
            </a:extLst>
          </p:cNvPr>
          <p:cNvSpPr txBox="1"/>
          <p:nvPr/>
        </p:nvSpPr>
        <p:spPr>
          <a:xfrm>
            <a:off x="2647666" y="4470036"/>
            <a:ext cx="92258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F98696B-A851-84B5-1722-166E015A2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728" y="437442"/>
            <a:ext cx="1054856" cy="9502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A2E1B-6169-918D-7ABB-555B540B7707}"/>
              </a:ext>
            </a:extLst>
          </p:cNvPr>
          <p:cNvSpPr txBox="1"/>
          <p:nvPr/>
        </p:nvSpPr>
        <p:spPr>
          <a:xfrm>
            <a:off x="3570597" y="619376"/>
            <a:ext cx="8125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BIZNI QUYIDAGI IJTIMOIY TARMOQLARIMIZDA KUZATIB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BORING!</a:t>
            </a:r>
          </a:p>
        </p:txBody>
      </p:sp>
      <p:pic>
        <p:nvPicPr>
          <p:cNvPr id="20" name="Picture 6" descr="Telegram — Википедия">
            <a:extLst>
              <a:ext uri="{FF2B5EF4-FFF2-40B4-BE49-F238E27FC236}">
                <a16:creationId xmlns:a16="http://schemas.microsoft.com/office/drawing/2014/main" id="{482F9E76-E702-AE8C-3283-64CC5E03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2029581"/>
            <a:ext cx="821051" cy="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444227B-5D8D-326B-25AF-378572DEC2FF}"/>
              </a:ext>
            </a:extLst>
          </p:cNvPr>
          <p:cNvSpPr txBox="1"/>
          <p:nvPr/>
        </p:nvSpPr>
        <p:spPr>
          <a:xfrm>
            <a:off x="1252182" y="2217426"/>
            <a:ext cx="6639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hlinkClick r:id="rId6"/>
              </a:rPr>
              <a:t>https://t.me/qorgontepatakm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24" name="Picture 20" descr="Instagram launches a new logo - a 'simpler camera' - BBC News">
            <a:extLst>
              <a:ext uri="{FF2B5EF4-FFF2-40B4-BE49-F238E27FC236}">
                <a16:creationId xmlns:a16="http://schemas.microsoft.com/office/drawing/2014/main" id="{75425EBD-86A7-32AF-50CD-A1E66A57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9" y="1923183"/>
            <a:ext cx="1473957" cy="9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F2D6C7-0AA3-40DB-33F7-61E8D58F9F8F}"/>
              </a:ext>
            </a:extLst>
          </p:cNvPr>
          <p:cNvSpPr txBox="1"/>
          <p:nvPr/>
        </p:nvSpPr>
        <p:spPr>
          <a:xfrm>
            <a:off x="6892119" y="2262995"/>
            <a:ext cx="6639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hlinkClick r:id="rId8"/>
              </a:rPr>
              <a:t>https://www.instagram.com/kurgantepa_takm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27" name="Picture 6" descr="Telegram — Википедия">
            <a:extLst>
              <a:ext uri="{FF2B5EF4-FFF2-40B4-BE49-F238E27FC236}">
                <a16:creationId xmlns:a16="http://schemas.microsoft.com/office/drawing/2014/main" id="{A382AFF8-7AF0-DC88-5EFA-A0ECAD733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86" y="5535057"/>
            <a:ext cx="858055" cy="8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04583FE-4210-F8FC-0E42-03601C46A770}"/>
              </a:ext>
            </a:extLst>
          </p:cNvPr>
          <p:cNvSpPr txBox="1"/>
          <p:nvPr/>
        </p:nvSpPr>
        <p:spPr>
          <a:xfrm>
            <a:off x="1065763" y="3272643"/>
            <a:ext cx="577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hlinkClick r:id="rId9"/>
            </a:endParaRPr>
          </a:p>
          <a:p>
            <a:endParaRPr lang="en-US" dirty="0">
              <a:hlinkClick r:id="rId9"/>
            </a:endParaRPr>
          </a:p>
          <a:p>
            <a:endParaRPr lang="en-US" dirty="0">
              <a:hlinkClick r:id="rId9"/>
            </a:endParaRPr>
          </a:p>
          <a:p>
            <a:r>
              <a:rPr lang="en-US" dirty="0">
                <a:highlight>
                  <a:srgbClr val="FFFF00"/>
                </a:highlight>
                <a:hlinkClick r:id="rId9"/>
              </a:rPr>
              <a:t>  </a:t>
            </a:r>
            <a:r>
              <a:rPr lang="ru-RU" dirty="0">
                <a:highlight>
                  <a:srgbClr val="FFFF00"/>
                </a:highlight>
                <a:hlinkClick r:id="rId9"/>
              </a:rPr>
              <a:t>https://youtube.com/@kurgantepatakm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pic>
        <p:nvPicPr>
          <p:cNvPr id="30" name="Picture 12" descr="Youtube logo png, Youtube logo transparent png, Youtube icon ...">
            <a:extLst>
              <a:ext uri="{FF2B5EF4-FFF2-40B4-BE49-F238E27FC236}">
                <a16:creationId xmlns:a16="http://schemas.microsoft.com/office/drawing/2014/main" id="{2F965D3D-9B89-D612-33C4-3D4BAC48F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3" y="3451601"/>
            <a:ext cx="10178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D53A2D55-74A0-A4E0-52FA-9A96EACE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86" y="3709497"/>
            <a:ext cx="858055" cy="8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Twitter logo - Social media dan logos Icons">
            <a:extLst>
              <a:ext uri="{FF2B5EF4-FFF2-40B4-BE49-F238E27FC236}">
                <a16:creationId xmlns:a16="http://schemas.microsoft.com/office/drawing/2014/main" id="{D637B9ED-B1AA-CEB3-EB03-0A9FEC30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4" y="5426978"/>
            <a:ext cx="875121" cy="9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53A3AE7-4319-7D93-0768-C2ABEDDD14D6}"/>
              </a:ext>
            </a:extLst>
          </p:cNvPr>
          <p:cNvSpPr txBox="1"/>
          <p:nvPr/>
        </p:nvSpPr>
        <p:spPr>
          <a:xfrm>
            <a:off x="6832483" y="4086783"/>
            <a:ext cx="536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hlinkClick r:id="rId13"/>
              </a:rPr>
              <a:t>https://www.facebook.com/share/12BoCSCRuL4/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52E911-B0BD-F710-1E5B-BC1EA6FC6D91}"/>
              </a:ext>
            </a:extLst>
          </p:cNvPr>
          <p:cNvSpPr txBox="1"/>
          <p:nvPr/>
        </p:nvSpPr>
        <p:spPr>
          <a:xfrm>
            <a:off x="1252182" y="5853818"/>
            <a:ext cx="698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hlinkClick r:id="rId14"/>
              </a:rPr>
              <a:t>https://x.com/KurgantepaTakm</a:t>
            </a:r>
            <a:r>
              <a:rPr lang="en-US" dirty="0">
                <a:highlight>
                  <a:srgbClr val="FFFF00"/>
                </a:highlight>
              </a:rPr>
              <a:t> </a:t>
            </a:r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72A034-F76D-1E8C-4146-C6CE7B4F9787}"/>
              </a:ext>
            </a:extLst>
          </p:cNvPr>
          <p:cNvSpPr txBox="1"/>
          <p:nvPr/>
        </p:nvSpPr>
        <p:spPr>
          <a:xfrm>
            <a:off x="6720341" y="5836961"/>
            <a:ext cx="5964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  <a:hlinkClick r:id="rId15"/>
              </a:rPr>
              <a:t>https://t.me/qorgontepatakm</a:t>
            </a:r>
            <a:r>
              <a:rPr lang="en-US" dirty="0" err="1">
                <a:highlight>
                  <a:srgbClr val="FFFF00"/>
                </a:highlight>
                <a:hlinkClick r:id="rId15"/>
              </a:rPr>
              <a:t>onlaynonlaynkutubxona</a:t>
            </a:r>
            <a:r>
              <a:rPr lang="en-US" dirty="0">
                <a:highlight>
                  <a:srgbClr val="FFFF00"/>
                </a:highlight>
              </a:rPr>
              <a:t>  </a:t>
            </a:r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7099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1388</Words>
  <Application>Microsoft Office PowerPoint</Application>
  <PresentationFormat>Широкоэкранный</PresentationFormat>
  <Paragraphs>120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32</cp:revision>
  <dcterms:created xsi:type="dcterms:W3CDTF">2025-09-16T04:38:59Z</dcterms:created>
  <dcterms:modified xsi:type="dcterms:W3CDTF">2025-09-18T05:39:14Z</dcterms:modified>
</cp:coreProperties>
</file>